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0"/>
  </p:notesMasterIdLst>
  <p:handoutMasterIdLst>
    <p:handoutMasterId r:id="rId11"/>
  </p:handoutMasterIdLst>
  <p:sldIdLst>
    <p:sldId id="262" r:id="rId5"/>
    <p:sldId id="575" r:id="rId6"/>
    <p:sldId id="634" r:id="rId7"/>
    <p:sldId id="694" r:id="rId8"/>
    <p:sldId id="69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091AA-E251-45FF-967A-7A041F210295}" v="374" dt="2021-05-01T14:52:45.651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704" autoAdjust="0"/>
  </p:normalViewPr>
  <p:slideViewPr>
    <p:cSldViewPr snapToGrid="0">
      <p:cViewPr varScale="1">
        <p:scale>
          <a:sx n="69" d="100"/>
          <a:sy n="69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5/2/2021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5/2/2021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3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4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9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693A-2307-4FDC-9539-08DC9083DDED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9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391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572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9799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390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798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616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EA7-B10E-4739-92FE-8993461CC0B7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2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C13F-2D2A-49BA-966D-6530A12E7C15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5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E1C1-C26F-4479-A8BD-144B4C139DA5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6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E61-C2D6-49AB-83F2-8FC9FEFBDAFD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6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E74F-367A-4D3C-8AA7-FA60CCA05EAE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6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3F9C-6465-4987-8E4E-615CFD4753AA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1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EFD6-3C20-43C6-9E75-1A9D48D9576F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7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D5A-A484-46EE-9DC8-9A16BFF8327E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9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7BC8-78D1-4FEB-9D4F-E22E45CC04F7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210-870C-4A62-9D1B-4B25162550AB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BDA2-EB00-4A4D-86B7-63E286A484E5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94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BC5A5-A655-4396-885E-7E23D933771C}"/>
              </a:ext>
            </a:extLst>
          </p:cNvPr>
          <p:cNvSpPr txBox="1"/>
          <p:nvPr/>
        </p:nvSpPr>
        <p:spPr>
          <a:xfrm>
            <a:off x="125260" y="5561557"/>
            <a:ext cx="11924778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Living as Recipients of Grace</a:t>
            </a:r>
          </a:p>
          <a:p>
            <a:pPr algn="ctr"/>
            <a:r>
              <a:rPr lang="en-US" sz="2800" i="1" dirty="0">
                <a:latin typeface="Avenir Next LT Pro" panose="020B0504020202020204" pitchFamily="34" charset="0"/>
              </a:rPr>
              <a:t>Titus 3:1-8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AF7D9D-71FD-4C98-BF57-79CC3AE5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35"/>
            <a:ext cx="121920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FAAE1-9210-4085-A7EF-A8BF279E5D22}"/>
              </a:ext>
            </a:extLst>
          </p:cNvPr>
          <p:cNvSpPr txBox="1"/>
          <p:nvPr/>
        </p:nvSpPr>
        <p:spPr>
          <a:xfrm>
            <a:off x="404734" y="239843"/>
            <a:ext cx="395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" panose="020B0504020202020204" pitchFamily="34" charset="0"/>
              </a:rPr>
              <a:t>Sunday, May 2, 2021 - PM</a:t>
            </a:r>
          </a:p>
        </p:txBody>
      </p:sp>
    </p:spTree>
    <p:extLst>
      <p:ext uri="{BB962C8B-B14F-4D97-AF65-F5344CB8AC3E}">
        <p14:creationId xmlns:p14="http://schemas.microsoft.com/office/powerpoint/2010/main" val="11585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Titus 3:1-8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52937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Remind them to be subject to rulers, to authorities, to be obedient, to be ready for every good deed, 2 to malign no one, to be peaceable, gentle, showing every consideration for all men. 3 For we also once were foolish ourselves, disobedient, deceived, enslaved to various lusts and pleasures, spending our life in malice and envy, hateful, hating one another. 4 But when the kindness of God our Savior and His love for mankind appeared, 5 He saved us, not on the basis of deeds which we have done in righteousness, but according to His mercy, by the washing of regeneration and renewing by the Holy Spirit, 6 whom He poured out upon us richly through Jesus Christ our Savior, 7 so that being justified by His grace we would be made heirs according to the hope of eternal life. 8 This is a trustworthy statement; and concerning these things I want you to speak confidently, so that those who have believed God will be careful to engage in good deeds. These things are good and profitable for men. 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5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Titus 3:1-8 Outline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grace of God reminds us of our lives in the world (3:1-2)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grace of God reminds us of our lives before faith in Christ (3:3)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grace of God reminds us of our lives since faith in Christ (3:4-8)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66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Living as Recipients of Grace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79749" y="1335181"/>
            <a:ext cx="116617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en-US" sz="2800" b="1" dirty="0">
                <a:latin typeface="Abadi" panose="020B0604020104020204" pitchFamily="34" charset="0"/>
              </a:rPr>
              <a:t>How the grace of God reminds us of our lives in the world (3:1-2)</a:t>
            </a:r>
            <a:endParaRPr lang="en-US" sz="2800" i="1" dirty="0">
              <a:latin typeface="Abadi" panose="020B06040201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1BE03-215E-4A89-BE43-B75999D0E2AD}"/>
              </a:ext>
            </a:extLst>
          </p:cNvPr>
          <p:cNvSpPr txBox="1"/>
          <p:nvPr/>
        </p:nvSpPr>
        <p:spPr>
          <a:xfrm>
            <a:off x="276284" y="1809702"/>
            <a:ext cx="1166173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Remind them to be subject to rulers, to authorities, to be obedient, to be ready for every good deed, 2 to malign no one, to be peaceable, gentle, showing every consideration for all men.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0641A-C023-4D01-97B6-1BF2943CD77A}"/>
              </a:ext>
            </a:extLst>
          </p:cNvPr>
          <p:cNvSpPr txBox="1"/>
          <p:nvPr/>
        </p:nvSpPr>
        <p:spPr>
          <a:xfrm>
            <a:off x="262428" y="2627123"/>
            <a:ext cx="11661731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subject to government rulers and authorities (see Romans 13:1-7; 1 Peter 2:13-16)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obedient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ready for every good deed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malign no one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peaceable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gentle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showing every consideration for all men.</a:t>
            </a:r>
          </a:p>
          <a:p>
            <a:pPr marL="342900" lvl="0" indent="-342900" algn="just">
              <a:buAutoNum type="alphaUcPeriod"/>
            </a:pPr>
            <a:endParaRPr lang="en-US" sz="2400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0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BC5A5-A655-4396-885E-7E23D933771C}"/>
              </a:ext>
            </a:extLst>
          </p:cNvPr>
          <p:cNvSpPr txBox="1"/>
          <p:nvPr/>
        </p:nvSpPr>
        <p:spPr>
          <a:xfrm>
            <a:off x="125260" y="5561557"/>
            <a:ext cx="11924778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Living as Recipients of Grace</a:t>
            </a:r>
          </a:p>
          <a:p>
            <a:pPr algn="ctr"/>
            <a:r>
              <a:rPr lang="en-US" sz="2800" i="1" dirty="0">
                <a:latin typeface="Avenir Next LT Pro" panose="020B0504020202020204" pitchFamily="34" charset="0"/>
              </a:rPr>
              <a:t>Titus 3:1-8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AF7D9D-71FD-4C98-BF57-79CC3AE5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35"/>
            <a:ext cx="121920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FAAE1-9210-4085-A7EF-A8BF279E5D22}"/>
              </a:ext>
            </a:extLst>
          </p:cNvPr>
          <p:cNvSpPr txBox="1"/>
          <p:nvPr/>
        </p:nvSpPr>
        <p:spPr>
          <a:xfrm>
            <a:off x="404734" y="239843"/>
            <a:ext cx="395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" panose="020B0504020202020204" pitchFamily="34" charset="0"/>
              </a:rPr>
              <a:t>Sunday, May 2, 2021 - PM</a:t>
            </a:r>
          </a:p>
        </p:txBody>
      </p:sp>
    </p:spTree>
    <p:extLst>
      <p:ext uri="{BB962C8B-B14F-4D97-AF65-F5344CB8AC3E}">
        <p14:creationId xmlns:p14="http://schemas.microsoft.com/office/powerpoint/2010/main" val="2547617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BD8E5-A18E-435C-B431-90A6B59F4B6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3863</TotalTime>
  <Words>438</Words>
  <Application>Microsoft Office PowerPoint</Application>
  <PresentationFormat>Widescreen</PresentationFormat>
  <Paragraphs>28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Abadi</vt:lpstr>
      <vt:lpstr>Agency FB</vt:lpstr>
      <vt:lpstr>Arial</vt:lpstr>
      <vt:lpstr>Avenir Next LT Pro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webma</cp:lastModifiedBy>
  <cp:revision>63</cp:revision>
  <dcterms:created xsi:type="dcterms:W3CDTF">2020-08-29T16:37:12Z</dcterms:created>
  <dcterms:modified xsi:type="dcterms:W3CDTF">2021-05-02T22:56:11Z</dcterms:modified>
</cp:coreProperties>
</file>